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B8EA1-0376-6E4D-9BFA-36F8EC09225C}" v="412" dt="2025-04-07T13:06:46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Zakariyya Mansuri" userId="d03e6f2d-2197-4df9-925a-53ef65b38f06" providerId="ADAL" clId="{1B1B8EA1-0376-6E4D-9BFA-36F8EC09225C}"/>
    <pc:docChg chg="undo custSel modSld">
      <pc:chgData name="Mohammed Zakariyya Mansuri" userId="d03e6f2d-2197-4df9-925a-53ef65b38f06" providerId="ADAL" clId="{1B1B8EA1-0376-6E4D-9BFA-36F8EC09225C}" dt="2025-04-07T13:06:46.645" v="1003" actId="20577"/>
      <pc:docMkLst>
        <pc:docMk/>
      </pc:docMkLst>
      <pc:sldChg chg="addSp delSp modSp mod">
        <pc:chgData name="Mohammed Zakariyya Mansuri" userId="d03e6f2d-2197-4df9-925a-53ef65b38f06" providerId="ADAL" clId="{1B1B8EA1-0376-6E4D-9BFA-36F8EC09225C}" dt="2025-04-07T13:06:46.645" v="1003" actId="20577"/>
        <pc:sldMkLst>
          <pc:docMk/>
          <pc:sldMk cId="1045160663" sldId="257"/>
        </pc:sldMkLst>
        <pc:spChg chg="mod">
          <ac:chgData name="Mohammed Zakariyya Mansuri" userId="d03e6f2d-2197-4df9-925a-53ef65b38f06" providerId="ADAL" clId="{1B1B8EA1-0376-6E4D-9BFA-36F8EC09225C}" dt="2025-04-07T12:09:41.195" v="45" actId="1076"/>
          <ac:spMkLst>
            <pc:docMk/>
            <pc:sldMk cId="1045160663" sldId="257"/>
            <ac:spMk id="2" creationId="{6E34758E-2611-3DAA-9A5D-B22BF629253E}"/>
          </ac:spMkLst>
        </pc:spChg>
        <pc:spChg chg="del">
          <ac:chgData name="Mohammed Zakariyya Mansuri" userId="d03e6f2d-2197-4df9-925a-53ef65b38f06" providerId="ADAL" clId="{1B1B8EA1-0376-6E4D-9BFA-36F8EC09225C}" dt="2025-04-07T11:53:10.169" v="0"/>
          <ac:spMkLst>
            <pc:docMk/>
            <pc:sldMk cId="1045160663" sldId="257"/>
            <ac:spMk id="3" creationId="{6E04AA68-A7D2-CAD9-F40A-E6A6B579725F}"/>
          </ac:spMkLst>
        </pc:spChg>
        <pc:spChg chg="add del mod">
          <ac:chgData name="Mohammed Zakariyya Mansuri" userId="d03e6f2d-2197-4df9-925a-53ef65b38f06" providerId="ADAL" clId="{1B1B8EA1-0376-6E4D-9BFA-36F8EC09225C}" dt="2025-04-07T12:08:46.127" v="21" actId="767"/>
          <ac:spMkLst>
            <pc:docMk/>
            <pc:sldMk cId="1045160663" sldId="257"/>
            <ac:spMk id="3" creationId="{B28A650E-3FF6-EAD2-DE86-95098877BCF9}"/>
          </ac:spMkLst>
        </pc:spChg>
        <pc:spChg chg="add del mod">
          <ac:chgData name="Mohammed Zakariyya Mansuri" userId="d03e6f2d-2197-4df9-925a-53ef65b38f06" providerId="ADAL" clId="{1B1B8EA1-0376-6E4D-9BFA-36F8EC09225C}" dt="2025-04-07T12:08:45.875" v="20" actId="767"/>
          <ac:spMkLst>
            <pc:docMk/>
            <pc:sldMk cId="1045160663" sldId="257"/>
            <ac:spMk id="4" creationId="{39C09DA2-9306-3B3A-F054-5460679468F3}"/>
          </ac:spMkLst>
        </pc:spChg>
        <pc:spChg chg="add del mod">
          <ac:chgData name="Mohammed Zakariyya Mansuri" userId="d03e6f2d-2197-4df9-925a-53ef65b38f06" providerId="ADAL" clId="{1B1B8EA1-0376-6E4D-9BFA-36F8EC09225C}" dt="2025-04-07T12:08:45.635" v="19" actId="767"/>
          <ac:spMkLst>
            <pc:docMk/>
            <pc:sldMk cId="1045160663" sldId="257"/>
            <ac:spMk id="6" creationId="{D08B58CD-E3D3-7B79-39A3-16317E841904}"/>
          </ac:spMkLst>
        </pc:spChg>
        <pc:spChg chg="add mod">
          <ac:chgData name="Mohammed Zakariyya Mansuri" userId="d03e6f2d-2197-4df9-925a-53ef65b38f06" providerId="ADAL" clId="{1B1B8EA1-0376-6E4D-9BFA-36F8EC09225C}" dt="2025-04-07T13:06:46.645" v="1003" actId="20577"/>
          <ac:spMkLst>
            <pc:docMk/>
            <pc:sldMk cId="1045160663" sldId="257"/>
            <ac:spMk id="8" creationId="{6FE6698D-5C63-0F02-8DEE-A16340C26046}"/>
          </ac:spMkLst>
        </pc:spChg>
        <pc:spChg chg="add del mod">
          <ac:chgData name="Mohammed Zakariyya Mansuri" userId="d03e6f2d-2197-4df9-925a-53ef65b38f06" providerId="ADAL" clId="{1B1B8EA1-0376-6E4D-9BFA-36F8EC09225C}" dt="2025-04-07T12:22:16.538" v="538"/>
          <ac:spMkLst>
            <pc:docMk/>
            <pc:sldMk cId="1045160663" sldId="257"/>
            <ac:spMk id="9" creationId="{761E6FE2-180A-3CAB-F1C3-4DBBDA7E8AA8}"/>
          </ac:spMkLst>
        </pc:spChg>
        <pc:spChg chg="add mod">
          <ac:chgData name="Mohammed Zakariyya Mansuri" userId="d03e6f2d-2197-4df9-925a-53ef65b38f06" providerId="ADAL" clId="{1B1B8EA1-0376-6E4D-9BFA-36F8EC09225C}" dt="2025-04-07T13:04:20.573" v="1002" actId="20577"/>
          <ac:spMkLst>
            <pc:docMk/>
            <pc:sldMk cId="1045160663" sldId="257"/>
            <ac:spMk id="10" creationId="{C6165DBC-4FBB-46D0-A23E-AED9FDF784B4}"/>
          </ac:spMkLst>
        </pc:spChg>
        <pc:picChg chg="add del mod">
          <ac:chgData name="Mohammed Zakariyya Mansuri" userId="d03e6f2d-2197-4df9-925a-53ef65b38f06" providerId="ADAL" clId="{1B1B8EA1-0376-6E4D-9BFA-36F8EC09225C}" dt="2025-04-07T12:08:53.463" v="23" actId="478"/>
          <ac:picMkLst>
            <pc:docMk/>
            <pc:sldMk cId="1045160663" sldId="257"/>
            <ac:picMk id="5" creationId="{0AB61B0E-EF33-45FE-F2CA-85B16BC636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BD2-FC59-6299-ADAC-4D98D71D6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9D1BB-3ED0-CB58-08AB-BC94F67D7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AA724-857F-7F8E-E415-147C75ED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73BFC-F820-8E79-F0BB-73A8B0F75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0D7B-08B0-CA17-4E93-385089E8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2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AE02-7CC3-8047-B8E2-8C89D65A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346F8-085B-FDB8-7E96-8A062598E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44A7-9AD3-4E7F-1601-4829BD9C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EEE2-C2F9-9137-D7E5-8228B2CE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FF39-0562-C159-6CD5-2761E0FC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802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D143D-3D66-79C2-2E40-37196296B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9D4B9-83F5-5167-CB99-D811E7FB2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87724-B502-B686-E8D2-25797431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E9FA-481C-ED44-CAFF-66B21A98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1395A-A6BE-BB12-2F11-ABC646CF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29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7CE7-EFE7-D8F6-8CFB-479E9C4B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076A-65D0-6663-A1E2-DF4B28E0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139D-CC75-99C1-A4B8-120A5B4F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0564-0D00-BDAE-EBD6-971B9255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5577B-119F-31E5-DD24-0A71A377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59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D543-AF15-9146-9D91-713D4433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1E04D-AD45-A9DD-CC8D-864026B96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F23CD-5726-48DE-D411-C544D019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D7B3A-AFC0-382C-0187-BDE8985A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D7C80-DCC6-6B68-6401-78458738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11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232B-685A-A1BC-7E29-FD264077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27C8-0120-AD6F-3F51-6E7C0B180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49055-FE9B-04C7-DAED-8836E9C95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278BF-3E8A-6812-2BBA-91F9DE90B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C4A93-7C1C-5FA4-41B0-0429F032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C548-9FA4-6657-6FFB-DF02E252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77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12BC-ADEB-C0D8-DADE-3DD01AAB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1D95E-D8A5-3B28-25E0-42F944874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4C2CF-1C25-4748-1769-E855332AA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2C4FE-A985-3730-B4D3-9C2E8C116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6BE0C-BFB1-8E19-A04C-012E6D704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7F874C-00B2-12AA-DDC0-D7A73EC1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1B84-EFEC-4410-59A9-DFC0F2A6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BB874-6A25-5162-D400-B7E7C96F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2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5E91-67C1-97CA-B403-926B25E3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0B75D-F613-5FB2-6EDE-8E2779D20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B145F-A99F-CEA1-7895-08764272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E4CD0-13B1-C836-B96D-5A72B410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95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24138D-011A-CC74-DCF5-F2DACA22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B2469-FA94-BC44-BC42-0E36B865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0D8E-9F69-CB0B-7FE9-5ED399F7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4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98C7-7729-2A79-76A7-5F8CE7E4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A648A-F1AE-E913-8DB0-3BD3F68F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4F9D2-EA31-7CB5-3B5A-1FDB043D6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DB00F-4387-9BE7-3C88-286E819C2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5C3F8-AF17-0849-1960-54BD8DF97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FCD5B-5ACC-74DC-9CB6-B0EEC118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05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2EEA-062E-4105-9193-162F7439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20047-4381-559A-DE03-F1949CA3D2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B73E4-30A2-5581-CBA4-292E5E3F4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2D2D2-8FFE-EB68-D553-0B330367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24CEC-FAF5-4B26-D70B-055B783A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E7153-EB2F-08B6-CC9E-EB3400E9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91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EB8E6-BC4C-F923-C9E5-73398447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6EFC3-EF88-836C-6228-5C71C013B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43970-1676-A9B5-1878-73E827EF6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EEA450-632A-4A53-A61F-9FF64FA362CC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F5217-6EEB-F216-A614-40E574280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436BC-B12D-1D3B-8655-7E8C57FCB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EF867F-B372-430D-BD5C-7D0672354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3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Machine Parts">
            <a:extLst>
              <a:ext uri="{FF2B5EF4-FFF2-40B4-BE49-F238E27FC236}">
                <a16:creationId xmlns:a16="http://schemas.microsoft.com/office/drawing/2014/main" id="{60BAD658-1C60-DC7E-78DC-D3D827EC6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9240D-2184-DCCB-F5DF-DE6AAB332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FFFFFF"/>
                </a:solidFill>
              </a:rPr>
              <a:t>Robot Design and Mechatronics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0E07E-C897-F369-D234-918E7ABB9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By Bohdan Skulimoskyi, Bartosz Bester and Zakariyya Mansuri</a:t>
            </a:r>
          </a:p>
        </p:txBody>
      </p:sp>
    </p:spTree>
    <p:extLst>
      <p:ext uri="{BB962C8B-B14F-4D97-AF65-F5344CB8AC3E}">
        <p14:creationId xmlns:p14="http://schemas.microsoft.com/office/powerpoint/2010/main" val="384964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4150-59AA-76FE-C9B0-B72D8608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C9CF7-615F-8AB1-F372-53F45BEF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07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769B-201D-18FD-411D-32244D41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7F6A4-A253-3A60-BE5B-26DB551AF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14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758E-2611-3DAA-9A5D-B22BF629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Kinematics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FE6698D-5C63-0F02-8DEE-A16340C260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25562"/>
                <a:ext cx="6096000" cy="55324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Kinematics Overview</a:t>
                </a:r>
              </a:p>
              <a:p>
                <a:r>
                  <a:rPr lang="en-US" sz="1600" dirty="0"/>
                  <a:t>Our choice of robot kinematics is a robot arm; a 2 DOF planar manipulator with two revolute joints</a:t>
                </a:r>
              </a:p>
              <a:p>
                <a:r>
                  <a:rPr lang="en-US" sz="1600" dirty="0"/>
                  <a:t>We use kinematics to compute the </a:t>
                </a:r>
                <a:r>
                  <a:rPr lang="en-GB" sz="1600" dirty="0"/>
                  <a:t>end-effector position (Forward Kinematics) and joint angles (Inverse Kinematics)</a:t>
                </a:r>
              </a:p>
              <a:p>
                <a:pPr marL="0" indent="0">
                  <a:buNone/>
                </a:pPr>
                <a:r>
                  <a:rPr lang="en-GB" sz="1600" dirty="0"/>
                  <a:t>Forward Kinematics</a:t>
                </a:r>
              </a:p>
              <a:p>
                <a:pPr marL="0" indent="0">
                  <a:buNone/>
                </a:pPr>
                <a:r>
                  <a:rPr lang="en-GB" sz="1600" dirty="0"/>
                  <a:t>We can use the equations below to calculate the end-effector’s position 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given joint angles and link lengths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dirty="0"/>
              </a:p>
              <a:p>
                <a:pPr marL="0" indent="0">
                  <a:buNone/>
                </a:pPr>
                <a:endParaRPr lang="en-GB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This is used for path planning and trajectory visualisation</a:t>
                </a:r>
              </a:p>
              <a:p>
                <a:pPr marL="0" indent="0">
                  <a:buNone/>
                </a:pPr>
                <a:r>
                  <a:rPr lang="en-US" sz="1600" dirty="0"/>
                  <a:t>Inverse Kinematics</a:t>
                </a:r>
              </a:p>
              <a:p>
                <a:pPr marL="0" indent="0">
                  <a:buNone/>
                </a:pPr>
                <a:r>
                  <a:rPr lang="en-US" sz="1600" dirty="0"/>
                  <a:t>We can use the equations below to compute joint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for a target point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)= </m:t>
                          </m:r>
                        </m:e>
                      </m:func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FE6698D-5C63-0F02-8DEE-A16340C26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25562"/>
                <a:ext cx="6096000" cy="5532437"/>
              </a:xfrm>
              <a:blipFill>
                <a:blip r:embed="rId2"/>
                <a:stretch>
                  <a:fillRect l="-624" t="-917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165DBC-4FBB-46D0-A23E-AED9FDF784B4}"/>
                  </a:ext>
                </a:extLst>
              </p:cNvPr>
              <p:cNvSpPr txBox="1"/>
              <p:nvPr/>
            </p:nvSpPr>
            <p:spPr>
              <a:xfrm>
                <a:off x="6096000" y="1325561"/>
                <a:ext cx="6096000" cy="263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/>
                <a:endParaRPr lang="en-US" sz="1600" dirty="0"/>
              </a:p>
              <a:p>
                <a:pPr/>
                <a:r>
                  <a:rPr lang="en-US" sz="1600" dirty="0"/>
                  <a:t>We use this to control the arm to reach a desired location</a:t>
                </a:r>
              </a:p>
              <a:p>
                <a:pPr/>
                <a:endParaRPr lang="en-US" sz="1600" dirty="0"/>
              </a:p>
              <a:p>
                <a:pPr/>
                <a:r>
                  <a:rPr lang="en-US" sz="1600" dirty="0"/>
                  <a:t>Jacobian Matrix</a:t>
                </a:r>
              </a:p>
              <a:p>
                <a:pPr/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165DBC-4FBB-46D0-A23E-AED9FDF7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25561"/>
                <a:ext cx="6096000" cy="2632259"/>
              </a:xfrm>
              <a:prstGeom prst="rect">
                <a:avLst/>
              </a:prstGeom>
              <a:blipFill>
                <a:blip r:embed="rId3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16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0F61-E047-92DB-8418-7C22B437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Sketches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C25F-32AC-3693-47F4-D4389E0A2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24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43BD-802A-0EAE-F02D-73544326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2AFAD-4FEB-EDDB-DB15-3E28A1AEF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21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7982-92C7-7B3B-76F8-FB60F186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81213-1D94-E93B-A200-16DED0E9A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52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8A65-24FC-9F8E-D10B-4CEF4CDF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(PID)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2C9B1-17BA-3664-B733-2ED68791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43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BCB1-E304-A8B8-FE0E-FD637977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Simulink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EB03-5FD7-A601-4B90-9838FF6CA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37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BE4C-4FFC-6399-34EE-6C6030BC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D798-2947-869F-438D-8AA673E5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93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1365-FF03-48C2-0FBF-5BDBA292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F2E2-F754-ED20-B3CF-5F763ED3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1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177</Words>
  <Application>Microsoft Macintosh PowerPoint</Application>
  <PresentationFormat>Widescreen</PresentationFormat>
  <Paragraphs>32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Office Theme</vt:lpstr>
      <vt:lpstr>Robot Design and Mechatronics</vt:lpstr>
      <vt:lpstr>Kinematics</vt:lpstr>
      <vt:lpstr>Design Sketches</vt:lpstr>
      <vt:lpstr>Hardware Components</vt:lpstr>
      <vt:lpstr>CAD Implementation</vt:lpstr>
      <vt:lpstr>Control (PID)</vt:lpstr>
      <vt:lpstr>Simulink Implementation</vt:lpstr>
      <vt:lpstr>Testing Controller</vt:lpstr>
      <vt:lpstr>Challenges</vt:lpstr>
      <vt:lpstr>Potential Improvements</vt:lpstr>
      <vt:lpstr>Application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Zakariyya Mansuri</dc:creator>
  <cp:lastModifiedBy>Mohammed Zakariyya Mansuri</cp:lastModifiedBy>
  <cp:revision>1</cp:revision>
  <dcterms:created xsi:type="dcterms:W3CDTF">2025-04-07T10:56:40Z</dcterms:created>
  <dcterms:modified xsi:type="dcterms:W3CDTF">2025-04-07T13:06:56Z</dcterms:modified>
</cp:coreProperties>
</file>